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467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35" r:id="rId177"/>
    <p:sldId id="436" r:id="rId178"/>
    <p:sldId id="437" r:id="rId179"/>
    <p:sldId id="438" r:id="rId180"/>
    <p:sldId id="439" r:id="rId181"/>
    <p:sldId id="440" r:id="rId182"/>
    <p:sldId id="441" r:id="rId183"/>
    <p:sldId id="442" r:id="rId184"/>
    <p:sldId id="443" r:id="rId185"/>
    <p:sldId id="444" r:id="rId186"/>
    <p:sldId id="445" r:id="rId187"/>
    <p:sldId id="446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4" r:id="rId206"/>
    <p:sldId id="465" r:id="rId207"/>
    <p:sldId id="466" r:id="rId20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A3127C-B3D2-476F-8B23-5852918AC02E}">
          <p14:sldIdLst>
            <p14:sldId id="256"/>
            <p14:sldId id="32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467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Untitled Section" id="{6750414B-4C06-4D68-ADD1-EF7262CD9399}">
          <p14:sldIdLst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Untitled Section" id="{1DF0D786-2A36-4301-9CB6-DA0D1C052A88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</p14:sldIdLst>
        </p14:section>
        <p14:section name="Untitled Section" id="{627DA045-4773-4A9E-AF3B-0A363A14627F}">
          <p14:sldIdLst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uhammad Faisal Hayat" userId="81e2bc61-ce34-46f7-88dc-8a895d50c5f8" providerId="ADAL" clId="{F87934AF-F212-454F-B26D-3807683331D0}"/>
    <pc:docChg chg="addSld modSection">
      <pc:chgData name="Dr. Muhammad Faisal Hayat" userId="81e2bc61-ce34-46f7-88dc-8a895d50c5f8" providerId="ADAL" clId="{F87934AF-F212-454F-B26D-3807683331D0}" dt="2024-11-26T05:19:14.338" v="0" actId="680"/>
      <pc:docMkLst>
        <pc:docMk/>
      </pc:docMkLst>
      <pc:sldChg chg="new">
        <pc:chgData name="Dr. Muhammad Faisal Hayat" userId="81e2bc61-ce34-46f7-88dc-8a895d50c5f8" providerId="ADAL" clId="{F87934AF-F212-454F-B26D-3807683331D0}" dt="2024-11-26T05:19:14.338" v="0" actId="680"/>
        <pc:sldMkLst>
          <pc:docMk/>
          <pc:sldMk cId="511629082" sldId="467"/>
        </pc:sldMkLst>
      </pc:sldChg>
    </pc:docChg>
  </pc:docChgLst>
  <pc:docChgLst>
    <pc:chgData name="Dr. Muhammad Faisal Hayat" userId="81e2bc61-ce34-46f7-88dc-8a895d50c5f8" providerId="ADAL" clId="{8317EB13-E36B-4050-A11E-C998A81B1F73}"/>
    <pc:docChg chg="delSld modSection">
      <pc:chgData name="Dr. Muhammad Faisal Hayat" userId="81e2bc61-ce34-46f7-88dc-8a895d50c5f8" providerId="ADAL" clId="{8317EB13-E36B-4050-A11E-C998A81B1F73}" dt="2024-11-19T09:27:48.421" v="0" actId="47"/>
      <pc:docMkLst>
        <pc:docMk/>
      </pc:docMkLst>
      <pc:sldChg chg="del">
        <pc:chgData name="Dr. Muhammad Faisal Hayat" userId="81e2bc61-ce34-46f7-88dc-8a895d50c5f8" providerId="ADAL" clId="{8317EB13-E36B-4050-A11E-C998A81B1F73}" dt="2024-11-19T09:27:48.421" v="0" actId="47"/>
        <pc:sldMkLst>
          <pc:docMk/>
          <pc:sldMk cId="3430985386" sldId="266"/>
        </pc:sldMkLst>
      </pc:sldChg>
      <pc:sldChg chg="del">
        <pc:chgData name="Dr. Muhammad Faisal Hayat" userId="81e2bc61-ce34-46f7-88dc-8a895d50c5f8" providerId="ADAL" clId="{8317EB13-E36B-4050-A11E-C998A81B1F73}" dt="2024-11-19T09:27:48.421" v="0" actId="47"/>
        <pc:sldMkLst>
          <pc:docMk/>
          <pc:sldMk cId="3831856556" sldId="267"/>
        </pc:sldMkLst>
      </pc:sldChg>
      <pc:sldChg chg="del">
        <pc:chgData name="Dr. Muhammad Faisal Hayat" userId="81e2bc61-ce34-46f7-88dc-8a895d50c5f8" providerId="ADAL" clId="{8317EB13-E36B-4050-A11E-C998A81B1F73}" dt="2024-11-19T09:27:48.421" v="0" actId="47"/>
        <pc:sldMkLst>
          <pc:docMk/>
          <pc:sldMk cId="3871730366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0681-691F-1E3E-49F5-E018FD83A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2A8A6-4519-BE9C-2F23-0D7BEA2F2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DAFBE-7F2E-C31D-ABFF-A082BF38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55F19-1A7D-913C-7924-F180A482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5E966-CDC2-17C9-0D77-0996D5DA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323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BD10-55BE-F90F-B5EE-86FDC35D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70360-4DC3-265E-0CA5-E2BD8D755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18F41-0635-D3D7-1589-583C20B07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C0C1D-8DC0-FE1B-9F2E-63FCB276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D35AD-EDF2-B536-6AEF-0DF93AC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3315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A7A4B-D9D2-B83F-9A42-2F43A5740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1C54B-5821-78EF-422F-9373C5387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A552A-42C1-A53B-BA78-54FFA961C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56C7D-65C4-0E1C-D8D2-BE85275F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E9D3-9FA7-D42F-208A-33740F245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46891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C74E-0CC6-A009-C5C7-6A8C35D1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74E7-D01D-9D3A-E930-37937812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B42A7-F4E1-8C00-580C-A2903251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6CB70-EA7C-5FB8-DD22-1B795CF9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02708-D635-E50E-7C61-BC0682D1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6423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26D5-7158-6B4B-584B-195418D4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04F3-8D26-888E-CDC6-9A0AD79FA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1CAB5-91B2-318F-DB23-B6256175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2647C-B145-0676-4FD2-D862068F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BC64-198D-BB55-A326-8EBEB66E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10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CC46-8C70-6D65-D343-5166BA8F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D9E5C-3F5D-A089-0DA6-603EF4373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56C7F-77E5-A4C1-1245-0D3FA6771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FADF3-B760-2516-1A18-6153C90D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E39E5-C930-153B-1E36-107933A5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50013-6856-1723-3E02-C98A9B62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1952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F441-5091-982A-EE7E-9E5EC13D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A4C27-C9F2-5E9A-8FC8-F5DA83867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723F1-9C89-13AF-5233-B444ABE9F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F1DAB-CC24-7148-F453-A37E662BD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67630F-8355-C5E9-F088-E60316CFB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3E47A-5895-9739-7F26-39828778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D6775-8995-5A62-B74C-78F23324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2AFE3-00BB-9F38-E4C7-1F3F16C4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3491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3658-E934-E475-DB2F-62487631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7896DC-83E9-F4EE-A6B6-90B4552A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93482-5368-5FD7-E2BF-88B2FD99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42182-A5C2-7E8D-01BC-DC177EDF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3169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430A9C-D593-942C-A527-0E827404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BBBAE-A38F-5D52-2B47-DC3501E8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2D8F4-C186-F20C-77AF-B1AA66FC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3768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8AEF-69A5-0CA1-10A8-12CDCAAE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623E9-8180-1537-7751-FF9693C6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E0D7C-ED3F-33BD-C1CC-6EACE850D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6441-3531-B8D2-3507-0E55FC91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C929A-DFEE-9AB8-DDE6-11EA3280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D6F9B-6B97-307C-579A-C9926301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6940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4C2D-B387-E482-C48D-A3B1C324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668A1-968E-02A0-69DC-CB84D8785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240BB-A55D-1F84-79FB-5F3F03056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6CA4A-CE3D-FFB6-5C23-B679C7B4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5080-2D10-65ED-C634-F6765D23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59039-C44B-A7EE-4AAC-A9C70066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3941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D35BFB-0DDF-A074-BF53-6B85749D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85E05-082A-6301-CF72-C165DEE60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69120-32FF-9372-6976-A6AC29345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11D02-59CF-4F6D-B9FC-7F316C40FD74}" type="datetimeFigureOut">
              <a:rPr lang="en-PK" smtClean="0"/>
              <a:t>11/20/2024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06B4A-2857-F60A-ACCB-7D9A23441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50815-0434-F6EA-357A-A08800954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B5D64-E041-4AF6-80FF-C4E37371D412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1471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>
            <a:normAutofit/>
          </a:bodyPr>
          <a:lstStyle/>
          <a:p>
            <a:r>
              <a:rPr lang="en-US" sz="2800" b="1"/>
              <a:t>Shusen Wang</a:t>
            </a:r>
            <a:br>
              <a:rPr lang="en-US" sz="2000" b="1"/>
            </a:br>
            <a:r>
              <a:rPr lang="en-US" sz="2000" b="1"/>
              <a:t>Stevens Institute of Technology</a:t>
            </a:r>
            <a:endParaRPr lang="en-PK" sz="20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F3F35D-524F-EB7E-A38D-2C15F2682560}"/>
              </a:ext>
            </a:extLst>
          </p:cNvPr>
          <p:cNvSpPr/>
          <p:nvPr/>
        </p:nvSpPr>
        <p:spPr>
          <a:xfrm>
            <a:off x="2673780" y="2967335"/>
            <a:ext cx="684443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/>
              <a:t>RNN and Attention </a:t>
            </a:r>
            <a:endParaRPr lang="en-US" sz="36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460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BB753-F22C-A6E5-76B1-E17EF73E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120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FFBE-06F2-A28A-05AD-4D1A97BA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DF1C-A922-EF2F-0BE1-0E68BC27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F3899-D389-C4B3-4D53-F8C13B4F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686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1A83-CFB9-9AE2-5FD2-063D80E7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3D97-1551-3CBD-2A89-76747280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CB60C-5FD4-1F02-291C-70C6370E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294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AAF8-9D42-3AE5-8406-5C4B4924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41A16-DC02-05C7-AA78-B7E0F710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2BC18-0B99-88E1-9229-A98C5688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028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0141-9AA7-5D10-8B5B-DFDBC6F2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93406-44EB-6E5B-9133-0036F054F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56424-0CA7-33BB-7229-C58B8C07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ADFF-53FF-71EC-0D67-EE36C317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D1F4-6F6E-F375-B8C1-65DA000FC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70EB-1A6C-9E65-EEE8-D270BB699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872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BF90-1112-D756-A9B1-8255892B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B6D62-157E-30C1-0FCF-3CC90D75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892A5-7F9E-CC0F-CD35-0DFA1440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264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6CBB-58C1-3BCE-FE5C-625CF33A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975-F6C0-4737-653E-DBEA6A80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7E959-7266-CE3F-A6D4-6355B5F3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284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F2E7-C088-17F1-3695-4B077864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8278-038C-8603-8F0F-8E5A76621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27FD9-35F4-E024-6A98-7052ECF2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691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9DFE-6540-321A-F262-355D8FED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3499-3417-3696-FE98-A9227A6A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50044-ADAC-A772-3C5D-A35F7A77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593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EB96-E8A7-AA08-EBB0-036E92CE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84172-0306-B1B3-98EF-0321B055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509E0-3DBF-4D07-3EEF-273A36A7A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5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FE41F-69EF-E322-2238-559661E3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10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E376-02CC-18E5-4D7F-50437420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15ED5-3FD8-0971-FFE1-0B63D2856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DAE2D-18E0-0645-BAC6-CECE4F0F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53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2F19-BA76-AF49-AA2F-E8985507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5E85-4D85-12F6-7364-9C5578C6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F3705-FDF7-89B6-C158-F4AC0D4E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975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F74D-8BEC-E4AF-B493-551CFD77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98E9A-430B-11AB-5F5C-4036638A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7E3EF-EF1B-898D-A676-23AB6963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650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B299-C759-BABF-D52A-A59D5809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1FE02-5728-3EC6-6AAC-0526824B8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7D1C-5295-AEFB-9B5E-FCFF09AD7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008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C501-9885-5DB3-9553-4C61D76D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5AB8-5BE2-9990-8357-145E698A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6A9BF-1E8D-7544-C49D-F900132B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506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74CA-C2A7-30AE-7EED-C37F41DF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4143C-E69A-9183-E771-6C5A9F6D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0B390-5869-2E71-1B3D-448AA0A7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935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2C2F-434A-86D0-DF0E-BA1FD7A8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829A3-A164-E975-A512-ADEBD179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167E8-56BA-DCE3-51FE-BD49E156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59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7C79-09A8-FFD7-C057-85AFA97C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8089-26BF-6969-D866-CDD65085D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F106E-0D25-5F66-74B8-182B39A4B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315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890E-D3B2-7375-7AE3-F94B22BCE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354EA-88E7-80AA-7220-F6A6991D5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6C3C3-C16F-C9F9-E0A5-C5223486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77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B7DD-52C3-C92B-DD57-D3B70F28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65E7-D692-3010-18B6-A2E798ED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3A148-906D-5E50-E34F-F9E241E4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1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19E7F-4953-7F87-78DD-E4C76C4F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738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BAC2-14A1-B1E7-CB18-91EA67E2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A38B5-712C-87E5-D97F-56B85BF4B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86788-BC0F-8870-9F7F-AAE04661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44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13D1-97A6-1B73-47EE-AE97C22A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52A66-26EE-ACA4-1138-A0080FD2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BC98D-219A-2A9B-5529-CD5FCA12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56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05AE-4433-64EE-6AAE-28DCB3CB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6F4D-891D-4614-B248-0076DC4D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95545-843B-9724-B730-8EFEFF983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57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3B80-4C86-51B5-6B3D-AEC682C9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D4097-18FF-ADE9-8D6F-1F1E7462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CBCD9-491E-3403-0088-ECD0DA055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936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38E-05BA-5547-2754-2E8047AA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C125E-F41A-44E0-2FCE-2CC706117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69C3-5B83-75CF-0019-B8AF82D9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535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4366-C06F-F5DD-AADA-82BEEC26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FF6C-C5E1-BC70-CA72-C2BFCD9B1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A5DDA-8883-FE59-3F8E-53CB4852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329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A34C-6812-AB01-DB78-1276E215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93A1E-4F71-A616-2BCD-70B7233FB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49125-8892-4D3B-D20B-265362A8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232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C1ED-9DA5-AF7A-7C70-FCE06F63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C37E0-C194-8C23-E226-F7DAAD60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EA1B1-FA36-0222-5203-15F65AD7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217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E78A-0BEF-0176-6641-CF47C68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CF129-C7E7-015D-5A47-AD628871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3997F-103D-7D57-5FAA-4416E82C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94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9AA5-F8C8-23B9-11C5-011F43C8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066F5-C49C-4E6D-BD23-902A5D909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F8D9B-9382-C0BA-D0B7-E18FC4DF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2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B742B-668B-205E-416A-CCF533EE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207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3680-4DFC-5AFB-FCB0-F48DB664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E9C28-D089-FB9E-CAC2-53961A51A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79F3F-1C95-0C78-A6A9-AA7DF619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570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F87D-2573-1A91-E7BE-C6660E1F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D5107-9FD4-96CB-D691-466816B29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73A0E-A68A-011F-90B5-EE308C36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846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45C7-B4B4-DDDD-973A-7033CA74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8724-4049-87DD-27BC-8E945CC8B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3ECAE-3F10-EE11-4B42-62DD4144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54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BA6A-F854-07A3-713D-9328C654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6A7B-AC5B-A981-EC49-51AEF008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B702B-5223-5CB6-1222-78F42898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531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4899-4AC8-07F6-46D4-88948DAB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D033-3276-A29D-D537-D79386898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5E644-5951-60B9-2203-99326E65D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497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5CB3-597C-14DD-5BE8-23A5972C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49CB-5004-1F7F-F94D-B5892A4F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74113-0360-4410-444E-2B12632D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163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EDE4-A773-248D-EB03-05A7A9D3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2E9C-77BE-C750-9E33-37786593C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1C2DA-B5C8-DB85-1DF5-2F012DD1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437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4691-C7CF-0CC3-F618-956CDD3D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1530-8850-4814-9349-BAA1CEB54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CEBB7-4F6F-F9D8-D9F4-4F7A71EB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356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069A-4DAB-7D1F-B521-D1CE5D2C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3B7B0-F63E-4BD5-E3B4-BBC27E945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DB8D1-90EA-B0D9-5231-5C97446E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377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B36C-9A51-90B4-33B8-9EA71415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3D04D-5EDA-CA37-FE92-2F71DD24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AF739-AAA3-1D56-1AC5-7C6A7BE7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59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704B8-EA2B-9730-1272-53A21AB8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35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538-CB0C-BADA-3E72-32AE706B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EDE5-8BE9-E0FB-E207-39F321B6B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F2619-DEDE-E7CE-85AF-E4733050B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751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F77D-E847-BB18-3CF0-AB9C64B7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CE4B-C636-1A5F-983F-59AF0D886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13878-AEF9-43F8-8067-B0B8D0B2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46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17DC-D440-DF09-929D-58C3C689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A5BBB-F7D5-432E-9314-80DE0D77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CB392-BB03-3170-4516-B16A370CB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153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FE31-7D31-21DC-8ED6-3B0B8139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C7A33-7676-5237-24F4-5CFF6B643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235E-0266-0F45-1FCA-59FA1269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106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0EBC-8D0B-3BBB-3252-B4CE666E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F0BBF-AC6A-7739-3FE6-F777CF74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B21CD-EACA-9856-E960-84E0FC1B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883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EF79-6517-2873-D5AF-54BC325F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6E69-00DB-B826-941E-95320AEA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20C83-6FCF-2198-CAB2-DACE0B16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37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EB91-96E6-5A7C-017D-65A8434C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C0A3F-0A9E-B0D7-306E-2A59ADCC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91681-466C-69D8-7A2D-0DDE4AC1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70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F2B6-304E-2282-D41F-85279E4B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6BAFB-2D33-5C23-B1FA-172004AA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1FF3-8714-8653-21E4-E0FF5440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951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68BF-549E-7FB1-F793-C51CE339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E66E-78A3-1D88-C4B6-A7B220F1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DCE84-4A39-5789-158A-90335617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817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5184-8A58-C2EB-DBB9-83020DF2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7ABA-63FD-B058-3169-B50EB887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34507-BB5D-287E-FEC4-65E24689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9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1E1FA-CFBE-8144-CB35-AB434FE35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016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5E05-0574-9EFB-2B77-49887A45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B5D9F-8519-CD46-39DB-E6F1E23C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FA5D6-62FD-49EB-2475-11AD58F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22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8D13-0A14-AF49-9B6D-DFC00DFD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7F4B-45FB-DD26-A294-57244E002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A80A9-E9AF-F2D0-2944-53441BF4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17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B371-6693-2148-A2E1-2BEAF727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C7A4-4646-66FD-7966-8262E78F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EBFF6-E86D-0630-F5F4-12E5ABBB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915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AF27-4277-086A-1865-B13171F2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6A58-9F48-D500-FEAA-2BA1DF755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D791A-C35F-B6E6-1086-4DCC0314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745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1E9D-A184-F129-C231-C043BB1F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01738-C1B9-5887-D118-B345D7862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BC358-5716-536D-3C36-89CB8EF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252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3A5-4E0F-01FE-D416-7D55D4A0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B4A2-8CF5-9758-ADAD-FF2C49B23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A361D-8946-697D-B194-45C4F984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651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303A-2139-60FE-1879-7F1B258E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E480-7516-6FB6-02EE-5386215B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E3650-6E96-3D07-10AE-F5E1823E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34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BF98-9A3D-280F-282A-ABCEC0D0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726B-7FEF-F11F-8568-14724DCF2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FC9B4-0CA0-4433-E3EA-DAA16419E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06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2E96-C1C7-4FF9-F52E-F79F46E3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CDA5-7625-197A-48FD-CD826B1EF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B178B-57C2-5779-D2C6-3C2FC0DD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800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86AD-5697-18AD-07BE-3BCB2256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D5C7A-B6DD-6EB6-B814-008BD180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5BD56-77AC-2C15-24AA-4EF1E077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60469-5AB8-DD31-FCC3-9C5A3AB2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761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B26C-D1B3-D99B-3BDF-89026604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84407-F093-1B48-0563-11E038BAF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6276C-E857-16B6-D085-6CA87324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918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D2BB-F7FB-B554-AFB6-E19D35C6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29780-972A-B697-47BB-1A5E49F85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0C440-836B-B889-701B-7E58711A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579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6035-7DDA-C509-AA47-D6855AFA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EBC06-BCCB-246E-D737-C85E77789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236E4-BAE8-8937-F949-A495FFB1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641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8359-FAE0-37F5-4101-4397027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3C10-F74D-B05E-E05E-4A9DB31E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EE132-5347-2121-FB13-415ACB7E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636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9C6B-A363-CD82-ACDD-6D8954A5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65064-D0CD-8CCD-3253-112E1E78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0BEBA-240C-6EE1-1A93-D2684EAB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731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68AB-7309-73C7-419B-13514549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EAB02-10C3-2110-461A-07D988DC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4FCEE-9DBE-B13B-5526-61904BDB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006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BA04-86B2-E13D-FE20-6BB441E8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C159-608D-0209-F537-3EDAE958D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167FE-9CC0-C418-7788-D645BC550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42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0DEF8-F1D7-0642-03A1-F54729C5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2BD4-A31E-2465-D867-21E22604F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04397-DB1F-FDF3-E1BF-95342351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1521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00D6-4DF4-C2C0-80FC-BD52B010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F273-E6A4-9084-B741-23A94A10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65AA8-C7CD-1FE3-5243-D9C9E4F3B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869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2728-999F-1AD1-43DF-2A8BA606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EA30-3685-77A8-CA40-AF965B66D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C77F2-B6FB-EC39-A280-32C0C5E24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9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6F2C8-B24D-C9E5-02DD-95312C43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172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DF66-9DA9-614C-2690-BEC0982B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3DF6-A560-624E-9ACC-EADCD6BB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F7E0F-D89D-0BC4-41F7-B5016CB0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799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B2C5-B97D-3204-C3CF-065A347A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6117-B4F1-5AA9-B961-1CFC5A32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2D2A2-BB6C-268C-2C52-A740F90A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9744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E2AF-03F7-5900-4DF4-44894A02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EA4FD-DB7D-0D62-804B-76DD479DF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C0543-7425-7AAA-3A14-541107E5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44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B40A-CCDD-4F84-A8DC-55CC9510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7AEC-90F7-0A3C-05F2-0483267C3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947A0-8EA4-BDCB-7B66-A4BA9B2C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82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B465-C329-826F-465B-16E187E1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6430-C8E1-5C1A-1DFA-19EEE6BD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DAC9C-7D10-67E0-6A13-FD5DEAB1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066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D591-BD39-41B3-6F86-31F92E09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A59F8-D273-51F3-31CC-995D7CF46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D1F0C-85CC-28C5-9723-7E8D29300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75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DBBF-7B01-4689-8148-2CDA1CA0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8257-E624-A2FE-9C39-A7BE67B6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FD592-0DDF-2E4C-8419-A194A7EF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131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D2D5-03BE-8BF7-E710-CF09D2B1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9816C-A2D5-C62A-7C41-577201FA9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92971-395C-E971-77A7-7F178E42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381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24CD-B6CC-4F90-F807-9C8275886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30261-C527-32BF-6F06-1BA98894C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06A6F-FA81-EC0D-2B7F-83CBA6C15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007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AD3A7-8175-7217-C13A-ED2E5581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AE5D3-0E04-1315-0FCC-FAD03A7BC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ECF4C-97EF-B0F3-9A89-A2292848D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C8165-6324-D270-D78F-2FA3C6F7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324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2650-7A49-7E06-D6A6-86EDFBB2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4AAF2-B00A-2E9B-86A0-84EBC52EE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23DD4-107C-3A9D-4172-8AC886BE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627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B33E-CF28-3C40-3DF2-8767D7B1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E5066-4731-869E-D8AC-7DBEAA4B2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2A66F-BCE1-D44E-8B87-341C504F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998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A372-4232-9B20-9FE5-9EB08246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61AA3-2AC0-7736-11B0-0BB598CBC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42CA7-CAA6-3DA4-D7C1-17CDDD79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449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3F2B-18C5-6B52-494F-2FBBB8E7B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8D7D-C64F-9C23-2DB5-D9F7E1ECE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EFBC7-AD8B-7C57-53A8-BFCB632F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98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DA0E-0B33-E25F-C8D4-54E1386E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EC181-D00B-CF94-81D5-256F21B4D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507DC-23EF-18FD-02A5-0CA30FB9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9505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95B1-84FC-4114-D274-A4A49DBD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1C9D-70B9-827C-D215-6619C88E3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2AB93-C0C7-68A9-3C2A-2DFEC94C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651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C666-7BBC-1756-D51A-94AC5AA2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FC508-ACB5-71B5-8FD2-FCCA6596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8BC6A-D2B3-B1B7-9D35-85A8786F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08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A9EC-7A1E-CC29-7DDF-406700EB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9D30B-D197-6B22-C6C6-D4F736A1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8C269-902D-DD6F-CA68-1DBD2F09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388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7113-73C1-5ECA-A44D-C08A59CC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CA53-4CFB-BAB9-F190-A62B8360B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7D705-F9E0-26F0-7723-77D6293B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175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D682-6EC0-BFA8-94C9-B0F2580F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5337-E3E8-3B56-AFBD-F501999A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DAD4C-BFB0-BC1E-E253-7A7DE1D8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3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F9F1B-F735-EE3A-9061-436A7949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37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6BBD-2AD4-139E-6456-7968522B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63FC-A848-EF8C-D822-D4B7853B7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8680C-C6FD-E74D-7B5B-8BF15E61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2642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FAD1-39C8-AE07-603A-AEAF28C7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23EA-08DB-9A9D-F397-02E198F44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19BF8-B800-7D26-A147-9A2CB9BB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77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530-D41D-4020-01B5-AFEB9E2A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62D17-AA36-1317-6A1D-7E18B353F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2DFA2-5B0D-47ED-C64D-F07E1103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47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B731-CD45-B69B-5AD1-974603D4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C00F-FA89-D135-33ED-298CFA05C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11ED4-ACDF-C3F2-A492-A85C1F8DA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904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F64A3-ACB7-9C99-6F3D-9FF24C4E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D8255-0B89-8011-9CF6-2BBAF843C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01D70-6569-AD2C-328A-E12F026F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420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2441-ED24-E6F8-6D21-516ED37E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ABAB-40E2-C01E-80BF-06C9A5E7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987BE-9B56-BC39-FB0D-D255F3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525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E10A-8B94-A48B-3108-56DB5060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3E4A1-0924-5B85-6F3E-036761B30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4DE18-50DA-58C2-753B-EF5A1B76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693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833A-D3ED-0044-CD3F-994BCE10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7BFD5-B108-0B37-B496-D8F263741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90AAA-5920-D124-EC2B-79C48D46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3382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B768-65A7-CE44-F118-B6425D5E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CDE0F-5DE1-B5B6-374B-4930B000C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AFC9F-EF98-B08D-B707-00E5DEF0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421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8E11-5051-EFFB-AC7D-97376ACB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2FBE-7CFE-DDC7-2989-8FAFA9F7B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270D3-F3A3-D87E-2B8D-D55ECEDD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FE62E-436D-AF01-6076-98FB1439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45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4E2D5-C701-30A9-0795-FC6C88B2F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585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B613-B538-7EFD-390A-7351E5DF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DD0A2-1C74-7466-111C-9A2BA327A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802C6-11FE-4482-1C87-834556D3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575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5434-DD84-C607-7877-C20EE2E3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BF2D8-7AB3-08F4-93BF-2AF32D209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955F7-1E94-3817-8A24-A5EFD89D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210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73BA-011D-C464-5B19-4483C432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DEF5A-8F89-B74A-3A6E-A53AAD7E9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FB64C-C792-F10D-4B9A-B0FF6C0F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4751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BDF-C56F-F0F7-1E7B-CD1E0B37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D3BFD-1BBE-FACB-336E-08A30F28D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244A4-2679-5ADC-1178-7821BE32E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0685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E6A4-6D11-5DE1-EA46-7EE830C8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07BD-95A6-5BEC-1E30-61BFE7492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7E7E4-32E6-CF75-9DA3-D60E7210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8034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E487-207B-A24A-9143-282B9BFA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4284-4BA1-C939-FA9B-E1FB31A91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5CACB-F7D5-A0B6-0053-B843C7C3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308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45DD-47A8-C189-BF4D-9A8FDA47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638E-BADD-F3AD-7210-F0C79EA0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6EA1A-9B05-D280-3148-7F5B81D85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090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8E74-6D73-0909-E420-9E2BF69A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464FE-62A8-1932-0B93-FF247DB65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806FD-E27E-CD8D-B93E-185741C7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14C6C-7153-7D5E-191D-EE01E1755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30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F1ECE-8DFA-DD82-4112-BF68E79B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9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C91DE-BAC4-20B6-7A00-CD9A6FD1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2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E9902-CAA4-A987-B4C1-6D8C1335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CE5EB-1BB2-C21D-33F4-CD6E9237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65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CB504-8654-DDEE-F72E-DBD5B6B1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1402C-9379-B67E-75E8-208D5092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6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04A1F-1095-8E35-6F92-8AC58FDE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87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1C14B-B4E3-D94C-0394-A08E69F1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3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B1F0B-11FB-1910-11CC-1E12F192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5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82782-73B0-A003-C0C2-1C22828AD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8B57B-AA3C-7FAF-C2AC-33624EF0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4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226FA-5929-A87E-D0CD-5DFC1A8B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27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EBDE5-378B-E8A2-88F2-080BB92F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74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35E5D-6702-6CBE-D60E-B754FB20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0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1072F-A62B-73EC-1F49-6C6E8776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99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FD591-1C7D-B082-E4E2-AD75606A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83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AA513-BCE8-24DE-1FB8-5D79070C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86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ABF9C-BB6E-14C7-7A5D-58397110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8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2799B-454C-237C-7579-B2068C15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41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B01C0-29FA-924D-26C7-6AE7D896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6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A61C5-F8B7-9360-2FB1-C1C9E4BD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6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6C88E-92FF-967D-0887-2B9D0796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83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C8AE0-EFE0-242F-E0EB-3CB0CE45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58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C6A72-9D55-5263-C129-476CAF92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82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2D066-1633-1E3A-D3AA-FEDE1C08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7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5F40E-1F78-473E-8D85-9942A21E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0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BAA46-7D2E-C56A-BCF7-A7B5B497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38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B4FAB-9F1E-7F31-2FDB-E2B73B85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62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FA909-E49F-1B97-3C44-D0A83613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86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C484-7A3E-135F-84C0-3591C43D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35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C47FA-4D3D-378A-2F0A-60586EFE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10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B3853-502B-2F6D-82F4-62619AE5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8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380F1-0B07-46FF-6DE2-5EA8E204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0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B6C09-8968-AB1B-7C2A-826CC457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95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14765-23A5-EE0F-9BBE-DAD43C13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89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18402-273A-98A0-76FC-0D49A008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79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6479D-BF68-9ACA-FB7E-CD4D76A7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21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D45B3-571A-1CFA-6676-BC1E7093B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44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C631D-638D-5938-22AE-3C7A065F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88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32764-E8E5-8830-AC06-78292291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8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FBA3E-C650-24CB-501D-6316FBD6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0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F7961-A28D-0607-27CE-719BB903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2FE0-84D1-7E1C-2F15-90B4060D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22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EC4A1-F453-FB6A-4BFB-74DFEA4D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9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9BF82-5025-CE41-63DC-EF2FB98C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3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00586-DC92-345F-CED4-657E513C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86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644D3-20AF-C75E-2503-6ABF6FBA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54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0FF14-43A8-15BF-54F3-B3E21210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5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172C6-BA7D-66B5-EEC5-33199073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8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A972-E3D4-61CC-AD5E-282B2B2C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937F8-E933-F072-3DB8-A8DFF5DF1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248A0-FE94-96DB-3B21-B44D82A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4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A973-7F62-CB04-B916-A0F0E58B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A889-22DA-608F-4342-09E8E7D9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EA9DE-E1D0-5470-E9A0-933402A2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94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63B2-7903-ADEF-4409-7D01FACD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2802-35DD-14A3-3394-B408D174E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79478-E319-79B8-FFE0-CB2FB5F0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23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CFEA-8DD2-1279-4929-1D0DF876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FE58-0CE3-91CB-0DEF-73232302A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50A97-4BD1-1BBA-5B9B-E10EEBC6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07EC0-0DA2-EAD0-2527-0969843C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66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C5BC-E4D9-42ED-EFCB-A6CC3A5A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E9E9-B330-4D16-9582-D5479B347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89AE9-8011-688F-69BE-E0CB5AC2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88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80F3-70C1-A20E-BFE6-7986F3AF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4A09A-9986-AE16-51B1-2E300A1D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1ACBD-7945-678A-4C4A-E6A67F7A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63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310A-F19B-90C1-6937-F6172773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1F05-7A94-5C83-B61C-8B19FC086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6326F-4E06-A365-50B1-58871B05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11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20AA-24FD-4C07-2BE5-53437E49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E2F6-17A6-A7D1-4B2E-3C9ADFD3D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0B691-2B2A-295B-2D29-3C2F4355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39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3AEA-AEBE-A2C0-EA45-6A37CB1D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A99D-5785-03B3-07C9-4EACA2801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29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167A-76AE-25C8-D4DE-30DE456F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9DE4A-2C0F-F6F0-30C6-4E9583095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EB964-156B-191E-4072-87D5A50D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81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1D61-0BF5-EB9C-742A-F637CFEA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C1598-F545-85C1-75C5-9745B6ED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90D2F-98BC-E2FA-0DBC-C76D2625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229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9F80-8B7D-015D-4C07-0D693652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5266-8CF2-2218-5E8D-418F6620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ED099-600F-6A8B-D4E6-9C8C43F4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54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38D3-D95F-6479-0CC0-F7063A0E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2030C-BD80-B755-1969-B19D0734F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31811-1810-CFCC-039D-0FF0C066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66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14C8-181D-3C83-4DDC-7B05423B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41F8-1745-4E9B-091C-45F375424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E7EA9-5237-52F5-7E0E-E1A8BFDA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67BA-FB4A-403C-1D3C-C3835344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84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BB64-DB52-04DC-B250-8D487F8E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2913A-67E6-FF34-F665-D807063E7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32763-4057-3CBB-A4AD-B463B8AB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7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E417-E196-8816-C2C5-3D54BB4C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3E35E-F39A-8516-F026-6D320521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2104-E6A4-D154-EFB7-5F1C88E2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6A79-74B6-2505-E9C3-FEF04ACE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C38C-19E4-06B6-F146-DE250419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B4AD1-D005-BDD5-7D5E-880B951C9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69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13A7-E64D-9242-5785-856ADFB9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9A36-4FF5-F0CB-E98D-0F5DAE443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F7E7D-2B77-9361-57E7-23CF8008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283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FBDE-EFDD-9151-252F-B1302304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FD25B-5E71-4831-6AC1-023C724E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230F8-4C32-F64E-CC2A-E4E1BED0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465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1837-C2C0-A6F8-DA21-30272AF8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B520C-DBDF-0D6A-C9AE-12C374669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2946B-0EBF-9CC8-6D8B-B4E968CE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01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8EAD-3EFC-9C4A-DCC1-E5C47055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4C45-4708-DF96-8DCC-50CC7B52A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D3311-EF1D-8828-B27D-0BE343F9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618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C8B1-F72A-5F61-6C66-243AADC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3176-DE26-D191-D53B-383EC5B86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3AAC7-8930-DFAC-A2D7-BE52C09B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45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98B5-1DE7-ABEA-23A7-543A473B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9D264-0C0C-4A26-7D3E-D9455456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F1112-29DF-D58D-D51B-685BE97E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040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0185-290F-2610-DB68-83AEF21E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EB70-202F-11DD-23E7-4D0114A8F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5E020-053B-EBFC-68FE-75383B6B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46-AD86-7828-9DED-DD4EE9BF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7999"/>
          </a:xfrm>
        </p:spPr>
        <p:txBody>
          <a:bodyPr/>
          <a:lstStyle/>
          <a:p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64B63-566F-7553-7A94-E89228E43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553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456A-070B-3DC2-C0C4-292007F8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75A7A-EA17-C8E7-362E-A133E27C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A5C07-5F84-C136-157E-01A80345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644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DE68-BC9E-D4D3-5A2F-0944E5F3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6FD1-2CE6-674C-F8E5-1EA301AFB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3B739-4091-A8C0-626E-4C53E157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83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4B09-AAE4-1C53-B70B-CC83C331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7F266-4134-0ED1-6060-593850EAE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83BD5-572A-CBC7-7273-111F48C7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306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CE74-4525-93BE-41BA-BD67B4F3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50C13-4B82-8446-374F-084EAA03F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99BB5-196F-DBFE-D83F-EC3BF0A5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413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8801-B175-548F-E222-D6A3668D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272D5-858E-3DEA-F1AD-C93A2A6C1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47179-B44E-041F-7DC6-2C8E3267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171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7F97-E1B0-6CE4-B6DB-0C659616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25342-7F8C-EE17-93AE-126103F9B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46-0909-4B85-82BF-4EB4846F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39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75F6-E5DE-E4E1-8F90-FA8EA347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4FAC-AF31-E3A4-2F62-BBEDB5BD3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66357-4746-C07F-7773-AC16E8B2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823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C914-8669-F489-1BF6-551984C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0A405-21B5-04A8-95AA-51F27519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2E46C-2749-70D7-C654-D87B5AF0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93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8DAA-6FF7-78EC-C529-5D680114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4C81-2E19-AD16-2172-A69E4686A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D3A01-5143-BB12-8C25-F0D90DE8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664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7714-9300-95A8-61CF-34D0808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33C4B-5F76-8464-1981-508E44D01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4654-2204-D257-9F51-815F0B2E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4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2</Paragraphs>
  <Slides>207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11" baseType="lpstr">
      <vt:lpstr>Arial</vt:lpstr>
      <vt:lpstr>Calibri</vt:lpstr>
      <vt:lpstr>Calibri Light</vt:lpstr>
      <vt:lpstr>Office Theme</vt:lpstr>
      <vt:lpstr>Shusen Wang Stevens Institute of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Muhammad Faisal Hayat</dc:creator>
  <cp:lastModifiedBy>Dr. Muhammad Faisal Hayat</cp:lastModifiedBy>
  <cp:revision>1</cp:revision>
  <dcterms:created xsi:type="dcterms:W3CDTF">2023-05-01T11:12:10Z</dcterms:created>
  <dcterms:modified xsi:type="dcterms:W3CDTF">2024-11-26T05:19:23Z</dcterms:modified>
</cp:coreProperties>
</file>